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394E-AE39-437D-B732-3098AC93879D}" type="datetimeFigureOut">
              <a:rPr lang="pt-BR" smtClean="0"/>
              <a:t>04/12/2014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C72A8-58D2-466D-8D44-8CEC8D4D48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3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C72A8-58D2-466D-8D44-8CEC8D4D484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440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C72A8-58D2-466D-8D44-8CEC8D4D484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55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8501-8E36-4B7B-8A2F-1D4F70528EE2}" type="datetimeFigureOut">
              <a:rPr lang="pt-BR" smtClean="0"/>
              <a:t>04/12/2014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42C3-756B-4E78-B99E-A27E45EB03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239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8501-8E36-4B7B-8A2F-1D4F70528EE2}" type="datetimeFigureOut">
              <a:rPr lang="pt-BR" smtClean="0"/>
              <a:t>04/12/2014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42C3-756B-4E78-B99E-A27E45EB03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60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8501-8E36-4B7B-8A2F-1D4F70528EE2}" type="datetimeFigureOut">
              <a:rPr lang="pt-BR" smtClean="0"/>
              <a:t>04/12/2014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42C3-756B-4E78-B99E-A27E45EB03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155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8501-8E36-4B7B-8A2F-1D4F70528EE2}" type="datetimeFigureOut">
              <a:rPr lang="pt-BR" smtClean="0"/>
              <a:t>04/12/2014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42C3-756B-4E78-B99E-A27E45EB03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25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8501-8E36-4B7B-8A2F-1D4F70528EE2}" type="datetimeFigureOut">
              <a:rPr lang="pt-BR" smtClean="0"/>
              <a:t>04/12/2014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42C3-756B-4E78-B99E-A27E45EB03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66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8501-8E36-4B7B-8A2F-1D4F70528EE2}" type="datetimeFigureOut">
              <a:rPr lang="pt-BR" smtClean="0"/>
              <a:t>04/12/2014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42C3-756B-4E78-B99E-A27E45EB03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862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8501-8E36-4B7B-8A2F-1D4F70528EE2}" type="datetimeFigureOut">
              <a:rPr lang="pt-BR" smtClean="0"/>
              <a:t>04/12/2014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42C3-756B-4E78-B99E-A27E45EB03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926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8501-8E36-4B7B-8A2F-1D4F70528EE2}" type="datetimeFigureOut">
              <a:rPr lang="pt-BR" smtClean="0"/>
              <a:t>04/12/2014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42C3-756B-4E78-B99E-A27E45EB03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587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8501-8E36-4B7B-8A2F-1D4F70528EE2}" type="datetimeFigureOut">
              <a:rPr lang="pt-BR" smtClean="0"/>
              <a:t>04/12/2014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42C3-756B-4E78-B99E-A27E45EB03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941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8501-8E36-4B7B-8A2F-1D4F70528EE2}" type="datetimeFigureOut">
              <a:rPr lang="pt-BR" smtClean="0"/>
              <a:t>04/12/2014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42C3-756B-4E78-B99E-A27E45EB03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356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8501-8E36-4B7B-8A2F-1D4F70528EE2}" type="datetimeFigureOut">
              <a:rPr lang="pt-BR" smtClean="0"/>
              <a:t>04/12/2014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42C3-756B-4E78-B99E-A27E45EB03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3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08501-8E36-4B7B-8A2F-1D4F70528EE2}" type="datetimeFigureOut">
              <a:rPr lang="pt-BR" smtClean="0"/>
              <a:t>04/12/2014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942C3-756B-4E78-B99E-A27E45EB03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7789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1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</a:rPr>
              <a:t>Favela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2" y="1836257"/>
            <a:ext cx="7254255" cy="4053848"/>
          </a:xfrm>
        </p:spPr>
      </p:pic>
    </p:spTree>
    <p:extLst>
      <p:ext uri="{BB962C8B-B14F-4D97-AF65-F5344CB8AC3E}">
        <p14:creationId xmlns:p14="http://schemas.microsoft.com/office/powerpoint/2010/main" val="47994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</a:rPr>
              <a:t>1°Andar da casa do </a:t>
            </a:r>
            <a:r>
              <a:rPr lang="pt-BR" dirty="0">
                <a:solidFill>
                  <a:schemeClr val="bg2"/>
                </a:solidFill>
              </a:rPr>
              <a:t>M</a:t>
            </a:r>
            <a:r>
              <a:rPr lang="pt-BR" dirty="0" smtClean="0">
                <a:solidFill>
                  <a:schemeClr val="bg2"/>
                </a:solidFill>
              </a:rPr>
              <a:t>atheus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6" y="1600200"/>
            <a:ext cx="7810627" cy="4525963"/>
          </a:xfrm>
        </p:spPr>
      </p:pic>
    </p:spTree>
    <p:extLst>
      <p:ext uri="{BB962C8B-B14F-4D97-AF65-F5344CB8AC3E}">
        <p14:creationId xmlns:p14="http://schemas.microsoft.com/office/powerpoint/2010/main" val="354194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2</a:t>
            </a:r>
            <a:r>
              <a:rPr lang="pt-BR" dirty="0" smtClean="0">
                <a:solidFill>
                  <a:schemeClr val="bg2"/>
                </a:solidFill>
              </a:rPr>
              <a:t>°Andar da casa do Matheus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6" y="1600200"/>
            <a:ext cx="7810627" cy="4525963"/>
          </a:xfrm>
        </p:spPr>
      </p:pic>
    </p:spTree>
    <p:extLst>
      <p:ext uri="{BB962C8B-B14F-4D97-AF65-F5344CB8AC3E}">
        <p14:creationId xmlns:p14="http://schemas.microsoft.com/office/powerpoint/2010/main" val="56155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</a:rPr>
              <a:t>3°Andar da casa do Matheus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6" y="1600200"/>
            <a:ext cx="7810627" cy="4525963"/>
          </a:xfrm>
        </p:spPr>
      </p:pic>
    </p:spTree>
    <p:extLst>
      <p:ext uri="{BB962C8B-B14F-4D97-AF65-F5344CB8AC3E}">
        <p14:creationId xmlns:p14="http://schemas.microsoft.com/office/powerpoint/2010/main" val="33416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</a:rPr>
              <a:t>Menu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91" y="1600200"/>
            <a:ext cx="6770417" cy="4525963"/>
          </a:xfrm>
        </p:spPr>
      </p:pic>
    </p:spTree>
    <p:extLst>
      <p:ext uri="{BB962C8B-B14F-4D97-AF65-F5344CB8AC3E}">
        <p14:creationId xmlns:p14="http://schemas.microsoft.com/office/powerpoint/2010/main" val="83669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</a:rPr>
              <a:t>Personagens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581" y="1600200"/>
            <a:ext cx="2842838" cy="4525963"/>
          </a:xfrm>
        </p:spPr>
      </p:pic>
    </p:spTree>
    <p:extLst>
      <p:ext uri="{BB962C8B-B14F-4D97-AF65-F5344CB8AC3E}">
        <p14:creationId xmlns:p14="http://schemas.microsoft.com/office/powerpoint/2010/main" val="51893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</p:spPr>
      </p:pic>
    </p:spTree>
    <p:extLst>
      <p:ext uri="{BB962C8B-B14F-4D97-AF65-F5344CB8AC3E}">
        <p14:creationId xmlns:p14="http://schemas.microsoft.com/office/powerpoint/2010/main" val="142368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3367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Tecnologia em Jogos Digitais 2014</a:t>
            </a:r>
          </a:p>
          <a:p>
            <a:pPr marL="0" indent="0">
              <a:buNone/>
            </a:pPr>
            <a:endParaRPr lang="pt-BR" sz="2800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pt-BR" sz="28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Nomes dos Alunos</a:t>
            </a:r>
            <a:endParaRPr lang="pt-BR" sz="28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pt-BR" sz="28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Henrique Valério   RA00117247</a:t>
            </a:r>
          </a:p>
          <a:p>
            <a:pPr marL="0" indent="0">
              <a:buNone/>
            </a:pPr>
            <a:r>
              <a:rPr lang="pt-BR" sz="28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Juan </a:t>
            </a:r>
            <a:r>
              <a:rPr lang="pt-BR" sz="2800" dirty="0" err="1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Villegas</a:t>
            </a:r>
            <a:r>
              <a:rPr lang="pt-BR" sz="28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        RA00111916</a:t>
            </a:r>
          </a:p>
          <a:p>
            <a:pPr marL="0" indent="0">
              <a:buNone/>
            </a:pPr>
            <a:endParaRPr lang="pt-BR" sz="28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pt-BR" sz="28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Orientadores</a:t>
            </a:r>
          </a:p>
          <a:p>
            <a:pPr marL="0" indent="0">
              <a:buNone/>
            </a:pPr>
            <a:r>
              <a:rPr lang="pt-BR" sz="28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Alexandre </a:t>
            </a:r>
            <a:r>
              <a:rPr lang="pt-BR" sz="2800" dirty="0" err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Santaella</a:t>
            </a:r>
            <a:r>
              <a:rPr lang="pt-BR" sz="28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Braga</a:t>
            </a:r>
            <a:endParaRPr lang="pt-BR" sz="2800" b="0" dirty="0" smtClean="0">
              <a:solidFill>
                <a:schemeClr val="bg2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pt-BR" sz="28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David De Oliveira Lemes</a:t>
            </a:r>
            <a:endParaRPr lang="pt-BR" sz="2800" b="0" dirty="0" smtClean="0">
              <a:solidFill>
                <a:schemeClr val="bg2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pt-BR" sz="28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Mario Madureira Fontes</a:t>
            </a:r>
            <a:endParaRPr lang="pt-BR" sz="2800" b="0" dirty="0" smtClean="0">
              <a:solidFill>
                <a:schemeClr val="bg2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pt-BR" sz="28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Reinaldo Augusto de Oliveira Ramos</a:t>
            </a:r>
            <a:endParaRPr lang="pt-BR" sz="2800" b="0" dirty="0" smtClean="0">
              <a:solidFill>
                <a:schemeClr val="bg2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pt-BR" sz="28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Rogerio Cardoso Dos </a:t>
            </a:r>
            <a:r>
              <a:rPr lang="pt-BR" sz="28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Santos</a:t>
            </a:r>
          </a:p>
          <a:p>
            <a:pPr marL="0" indent="0">
              <a:buNone/>
            </a:pPr>
            <a:endParaRPr lang="pt-BR" sz="2800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pt-BR" sz="28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pt-BR" sz="2800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pt-BR" sz="28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pt-BR" sz="28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5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</a:rPr>
              <a:t>O Menino do Morro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28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O enredo se passa na atualidade, ano 2014, em que o personagem principal, Marcos, decide que precisa subir na vida. Não quer mais ser um simples morador que reza para viver e ter o que comer por mais um dia</a:t>
            </a:r>
            <a:r>
              <a:rPr lang="pt-BR" sz="28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endParaRPr lang="pt-BR" sz="2800" b="0" dirty="0" smtClean="0">
              <a:solidFill>
                <a:schemeClr val="bg2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pt-BR" sz="28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Marcos decide tomar o morro e com a ajuda de dois amigos, Jonathan e Miguel, invade o centro de operações do líder do morro, cada um por um lado.</a:t>
            </a:r>
            <a:endParaRPr lang="pt-BR" sz="2800" b="0" dirty="0" smtClean="0">
              <a:solidFill>
                <a:schemeClr val="bg2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pt-BR" sz="28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pt-BR" sz="28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</a:br>
            <a:endParaRPr lang="pt-BR" sz="28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7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>
                <a:solidFill>
                  <a:schemeClr val="bg2"/>
                </a:solidFill>
              </a:rPr>
              <a:t>Plataforma: PC para Windows, Mac e Linux</a:t>
            </a:r>
          </a:p>
          <a:p>
            <a:pPr marL="0" indent="0">
              <a:buNone/>
            </a:pPr>
            <a:r>
              <a:rPr lang="pt-BR" dirty="0" smtClean="0">
                <a:solidFill>
                  <a:schemeClr val="bg2"/>
                </a:solidFill>
              </a:rPr>
              <a:t> </a:t>
            </a:r>
          </a:p>
          <a:p>
            <a:pPr marL="0" indent="0">
              <a:buNone/>
            </a:pPr>
            <a:r>
              <a:rPr lang="pt-BR" dirty="0" smtClean="0">
                <a:solidFill>
                  <a:schemeClr val="bg2"/>
                </a:solidFill>
              </a:rPr>
              <a:t>Gênero: Ação do gênero top-</a:t>
            </a:r>
            <a:r>
              <a:rPr lang="pt-BR" dirty="0" err="1" smtClean="0">
                <a:solidFill>
                  <a:schemeClr val="bg2"/>
                </a:solidFill>
              </a:rPr>
              <a:t>down</a:t>
            </a:r>
            <a:r>
              <a:rPr lang="pt-BR" dirty="0" smtClean="0">
                <a:solidFill>
                  <a:schemeClr val="bg2"/>
                </a:solidFill>
              </a:rPr>
              <a:t>-</a:t>
            </a:r>
            <a:r>
              <a:rPr lang="pt-BR" dirty="0" err="1" smtClean="0">
                <a:solidFill>
                  <a:schemeClr val="bg2"/>
                </a:solidFill>
              </a:rPr>
              <a:t>shooter</a:t>
            </a:r>
            <a:r>
              <a:rPr lang="pt-BR" dirty="0" smtClean="0">
                <a:solidFill>
                  <a:schemeClr val="bg2"/>
                </a:solidFill>
              </a:rPr>
              <a:t> que combina elementos de estratégia.</a:t>
            </a:r>
          </a:p>
          <a:p>
            <a:pPr marL="0" indent="0">
              <a:buNone/>
            </a:pPr>
            <a:endParaRPr lang="pt-BR" dirty="0" smtClean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pt-BR" dirty="0" smtClean="0">
                <a:solidFill>
                  <a:schemeClr val="bg2"/>
                </a:solidFill>
              </a:rPr>
              <a:t>Público Alvo: A partir de 17 anos</a:t>
            </a:r>
            <a:endParaRPr lang="pt-B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</a:rPr>
              <a:t>Programas utilizados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39" y="5510280"/>
            <a:ext cx="1849570" cy="690971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346" y="2707506"/>
            <a:ext cx="1263222" cy="126322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39" y="1268760"/>
            <a:ext cx="1251638" cy="125163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63" y="2629960"/>
            <a:ext cx="1418314" cy="14183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346" y="1268760"/>
            <a:ext cx="1263222" cy="126322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7" y="1268760"/>
            <a:ext cx="1224137" cy="115898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39" y="4142128"/>
            <a:ext cx="1272687" cy="127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916832"/>
            <a:ext cx="5657453" cy="4525963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728192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solidFill>
                  <a:schemeClr val="bg2"/>
                </a:solidFill>
              </a:rPr>
              <a:t>Desenvolvimento</a:t>
            </a:r>
            <a:br>
              <a:rPr lang="pt-BR" dirty="0" smtClean="0">
                <a:solidFill>
                  <a:schemeClr val="bg2"/>
                </a:solidFill>
              </a:rPr>
            </a:br>
            <a:r>
              <a:rPr lang="pt-BR" dirty="0" smtClean="0">
                <a:solidFill>
                  <a:schemeClr val="bg2"/>
                </a:solidFill>
              </a:rPr>
              <a:t>Primeira versão do game</a:t>
            </a:r>
            <a:br>
              <a:rPr lang="pt-BR" dirty="0" smtClean="0">
                <a:solidFill>
                  <a:schemeClr val="bg2"/>
                </a:solidFill>
              </a:rPr>
            </a:br>
            <a:r>
              <a:rPr lang="pt-BR" dirty="0" smtClean="0">
                <a:solidFill>
                  <a:schemeClr val="bg2"/>
                </a:solidFill>
              </a:rPr>
              <a:t>Menu</a:t>
            </a:r>
            <a:endParaRPr lang="pt-B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30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/>
                </a:solidFill>
              </a:rPr>
              <a:t>Cenario</a:t>
            </a:r>
            <a:r>
              <a:rPr lang="pt-BR" dirty="0" smtClean="0">
                <a:solidFill>
                  <a:schemeClr val="bg2"/>
                </a:solidFill>
              </a:rPr>
              <a:t> da Cidade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988840"/>
            <a:ext cx="6617165" cy="4040072"/>
          </a:xfrm>
        </p:spPr>
      </p:pic>
    </p:spTree>
    <p:extLst>
      <p:ext uri="{BB962C8B-B14F-4D97-AF65-F5344CB8AC3E}">
        <p14:creationId xmlns:p14="http://schemas.microsoft.com/office/powerpoint/2010/main" val="364331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</a:rPr>
              <a:t>Cidade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4" y="1600200"/>
            <a:ext cx="8099091" cy="4525963"/>
          </a:xfrm>
        </p:spPr>
      </p:pic>
    </p:spTree>
    <p:extLst>
      <p:ext uri="{BB962C8B-B14F-4D97-AF65-F5344CB8AC3E}">
        <p14:creationId xmlns:p14="http://schemas.microsoft.com/office/powerpoint/2010/main" val="214134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174</Words>
  <Application>Microsoft Office PowerPoint</Application>
  <PresentationFormat>Apresentação na tela (4:3)</PresentationFormat>
  <Paragraphs>37</Paragraphs>
  <Slides>15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Tema do Office</vt:lpstr>
      <vt:lpstr>Apresentação do PowerPoint</vt:lpstr>
      <vt:lpstr>Apresentação do PowerPoint</vt:lpstr>
      <vt:lpstr>Apresentação do PowerPoint</vt:lpstr>
      <vt:lpstr>O Menino do Morro</vt:lpstr>
      <vt:lpstr>Apresentação do PowerPoint</vt:lpstr>
      <vt:lpstr>Programas utilizados</vt:lpstr>
      <vt:lpstr>Desenvolvimento Primeira versão do game Menu</vt:lpstr>
      <vt:lpstr>Cenario da Cidade</vt:lpstr>
      <vt:lpstr>Cidade</vt:lpstr>
      <vt:lpstr>Favela</vt:lpstr>
      <vt:lpstr>1°Andar da casa do Matheus</vt:lpstr>
      <vt:lpstr>2°Andar da casa do Matheus</vt:lpstr>
      <vt:lpstr>3°Andar da casa do Matheus</vt:lpstr>
      <vt:lpstr>Menu</vt:lpstr>
      <vt:lpstr>Personagens</vt:lpstr>
    </vt:vector>
  </TitlesOfParts>
  <Company>PUC-SP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Usuários</dc:creator>
  <cp:lastModifiedBy>Usuários</cp:lastModifiedBy>
  <cp:revision>9</cp:revision>
  <dcterms:created xsi:type="dcterms:W3CDTF">2014-12-04T11:49:26Z</dcterms:created>
  <dcterms:modified xsi:type="dcterms:W3CDTF">2014-12-04T13:31:11Z</dcterms:modified>
</cp:coreProperties>
</file>